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75" r:id="rId3"/>
    <p:sldId id="262" r:id="rId4"/>
    <p:sldId id="257" r:id="rId5"/>
    <p:sldId id="265" r:id="rId6"/>
    <p:sldId id="258" r:id="rId7"/>
    <p:sldId id="260" r:id="rId8"/>
    <p:sldId id="259" r:id="rId9"/>
    <p:sldId id="261" r:id="rId10"/>
    <p:sldId id="263" r:id="rId11"/>
    <p:sldId id="264" r:id="rId12"/>
    <p:sldId id="266" r:id="rId13"/>
    <p:sldId id="278" r:id="rId14"/>
    <p:sldId id="267" r:id="rId15"/>
    <p:sldId id="268" r:id="rId16"/>
    <p:sldId id="277" r:id="rId17"/>
    <p:sldId id="276" r:id="rId18"/>
    <p:sldId id="270" r:id="rId19"/>
    <p:sldId id="274" r:id="rId20"/>
    <p:sldId id="273" r:id="rId21"/>
    <p:sldId id="272" r:id="rId22"/>
    <p:sldId id="271" r:id="rId23"/>
    <p:sldId id="26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5890"/>
  </p:normalViewPr>
  <p:slideViewPr>
    <p:cSldViewPr snapToGrid="0" snapToObjects="1">
      <p:cViewPr varScale="1">
        <p:scale>
          <a:sx n="73" d="100"/>
          <a:sy n="73" d="100"/>
        </p:scale>
        <p:origin x="4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FA75FB-8483-884E-965A-29FF4C92F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9" y="1298448"/>
            <a:ext cx="3258688" cy="3255264"/>
          </a:xfrm>
        </p:spPr>
        <p:txBody>
          <a:bodyPr>
            <a:normAutofit/>
          </a:bodyPr>
          <a:lstStyle/>
          <a:p>
            <a:r>
              <a:rPr lang="en-US" sz="5000" dirty="0"/>
              <a:t>Classics Graduation 2020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464F8-153A-3B4F-9525-ADE164F27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3228521" cy="9144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 descr="A large brick building with grass and trees&#10;&#10;Description automatically generated">
            <a:extLst>
              <a:ext uri="{FF2B5EF4-FFF2-40B4-BE49-F238E27FC236}">
                <a16:creationId xmlns:a16="http://schemas.microsoft.com/office/drawing/2014/main" id="{43E0F4F4-97C9-6446-BC96-D2BAE7400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0" y="1045156"/>
            <a:ext cx="6367271" cy="47595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0103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91F15-A8BF-0944-A148-1FE27E318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Wyatt Joyner</a:t>
            </a:r>
          </a:p>
        </p:txBody>
      </p:sp>
      <p:pic>
        <p:nvPicPr>
          <p:cNvPr id="5" name="Content Placeholder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6D7032E2-A586-4F40-811A-33B4F0103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5860" y="863600"/>
            <a:ext cx="3840956" cy="5121275"/>
          </a:xfrm>
        </p:spPr>
      </p:pic>
    </p:spTree>
    <p:extLst>
      <p:ext uri="{BB962C8B-B14F-4D97-AF65-F5344CB8AC3E}">
        <p14:creationId xmlns:p14="http://schemas.microsoft.com/office/powerpoint/2010/main" val="419428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98F65C-2B24-C141-AE85-E9177D16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Savhanna Long</a:t>
            </a:r>
          </a:p>
        </p:txBody>
      </p:sp>
      <p:pic>
        <p:nvPicPr>
          <p:cNvPr id="5" name="Content Placeholder 4" descr="A person standing in front of a building talking on a cell phone&#10;&#10;Description automatically generated">
            <a:extLst>
              <a:ext uri="{FF2B5EF4-FFF2-40B4-BE49-F238E27FC236}">
                <a16:creationId xmlns:a16="http://schemas.microsoft.com/office/drawing/2014/main" id="{C09E8DD5-4F53-3E4F-8429-4981B35DC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09" r="2" b="12178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50815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13A95FF-1A75-49AA-86AE-EED61BD0E4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B95D6-87FF-B54D-BDD6-E36868F7F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>
            <a:normAutofit/>
          </a:bodyPr>
          <a:lstStyle/>
          <a:p>
            <a:r>
              <a:rPr lang="en-US" dirty="0"/>
              <a:t>Brittany Morris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0DDA40-F48E-4B4C-A961-98AD67631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2510395"/>
            <a:ext cx="4016116" cy="3274586"/>
          </a:xfrm>
        </p:spPr>
        <p:txBody>
          <a:bodyPr anchor="t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 descr="A person standing in front of a stone building&#10;&#10;Description automatically generated">
            <a:extLst>
              <a:ext uri="{FF2B5EF4-FFF2-40B4-BE49-F238E27FC236}">
                <a16:creationId xmlns:a16="http://schemas.microsoft.com/office/drawing/2014/main" id="{60F72DE1-501D-0144-97A2-A26952CCDE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31" r="1" b="21257"/>
          <a:stretch/>
        </p:blipFill>
        <p:spPr>
          <a:xfrm>
            <a:off x="5137463" y="759599"/>
            <a:ext cx="6193767" cy="53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06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74AA87-4E3D-7942-A1CE-CE5F97567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Caitlin Rudy</a:t>
            </a:r>
          </a:p>
        </p:txBody>
      </p:sp>
      <p:pic>
        <p:nvPicPr>
          <p:cNvPr id="5" name="Content Placeholder 4" descr="A person wearing a hat and smiling at the camera&#10;&#10;Description automatically generated">
            <a:extLst>
              <a:ext uri="{FF2B5EF4-FFF2-40B4-BE49-F238E27FC236}">
                <a16:creationId xmlns:a16="http://schemas.microsoft.com/office/drawing/2014/main" id="{AB288E25-7952-B647-9804-6C8AA2783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35" r="11384" b="-2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61635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07BA1-904C-BD4C-B614-5978359F0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Nicholas </a:t>
            </a:r>
            <a:br>
              <a:rPr lang="en-US" dirty="0"/>
            </a:br>
            <a:r>
              <a:rPr lang="en-US" dirty="0"/>
              <a:t>Schreiber</a:t>
            </a:r>
          </a:p>
        </p:txBody>
      </p:sp>
      <p:pic>
        <p:nvPicPr>
          <p:cNvPr id="5" name="Content Placeholder 4" descr="A grill in a park&#10;&#10;Description automatically generated">
            <a:extLst>
              <a:ext uri="{FF2B5EF4-FFF2-40B4-BE49-F238E27FC236}">
                <a16:creationId xmlns:a16="http://schemas.microsoft.com/office/drawing/2014/main" id="{64392F74-D30C-6445-864D-7C0741854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965700" y="1503759"/>
            <a:ext cx="5121275" cy="3840956"/>
          </a:xfrm>
        </p:spPr>
      </p:pic>
    </p:spTree>
    <p:extLst>
      <p:ext uri="{BB962C8B-B14F-4D97-AF65-F5344CB8AC3E}">
        <p14:creationId xmlns:p14="http://schemas.microsoft.com/office/powerpoint/2010/main" val="1562225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F38C4-8A2A-E247-A72A-2CF6875F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Annika Tallis</a:t>
            </a:r>
          </a:p>
        </p:txBody>
      </p:sp>
      <p:pic>
        <p:nvPicPr>
          <p:cNvPr id="5" name="Content Placeholder 4" descr="A person smiling and posing for a picture&#10;&#10;Description automatically generated">
            <a:extLst>
              <a:ext uri="{FF2B5EF4-FFF2-40B4-BE49-F238E27FC236}">
                <a16:creationId xmlns:a16="http://schemas.microsoft.com/office/drawing/2014/main" id="{BF998924-0DF2-0343-869C-91B32F72F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67" b="41841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7906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62BA0-B8E8-7448-834F-FE6EBC9E3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Apollo Yong</a:t>
            </a: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10BBC03-0A83-6948-87C0-E73203B11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13" r="25408" b="-1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6573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F3953-4BA8-914C-9871-81F325409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Awards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6CB66-AA03-2947-B851-571AB48AE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4166023" cy="5102352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/>
              <a:t>Awards </a:t>
            </a:r>
          </a:p>
          <a:p>
            <a:r>
              <a:rPr lang="en-US" sz="1600" b="1" dirty="0"/>
              <a:t>Marian W. Stocker Prize </a:t>
            </a:r>
            <a:endParaRPr lang="en-US" sz="1600" dirty="0"/>
          </a:p>
          <a:p>
            <a:r>
              <a:rPr lang="en-US" sz="1600" i="1" dirty="0"/>
              <a:t>For distinguished work in the major by one intending to teach high-school Latin </a:t>
            </a:r>
            <a:endParaRPr lang="en-US" sz="1600" dirty="0"/>
          </a:p>
          <a:p>
            <a:r>
              <a:rPr lang="en-US" sz="1600" dirty="0" err="1"/>
              <a:t>Savhanna</a:t>
            </a:r>
            <a:r>
              <a:rPr lang="en-US" sz="1600" dirty="0"/>
              <a:t> Shea Long </a:t>
            </a:r>
          </a:p>
          <a:p>
            <a:r>
              <a:rPr lang="en-US" sz="1600" b="1" dirty="0"/>
              <a:t>J. P. Elder Prize </a:t>
            </a:r>
            <a:endParaRPr lang="en-US" sz="1600" dirty="0"/>
          </a:p>
          <a:p>
            <a:r>
              <a:rPr lang="en-US" sz="1600" i="1" dirty="0"/>
              <a:t>For distinguished work in the major </a:t>
            </a:r>
            <a:endParaRPr lang="en-US" sz="1600" dirty="0"/>
          </a:p>
          <a:p>
            <a:r>
              <a:rPr lang="en-US" sz="1600" dirty="0"/>
              <a:t>Annika Emily </a:t>
            </a:r>
            <a:r>
              <a:rPr lang="en-US" sz="1600" dirty="0" err="1"/>
              <a:t>Tallis</a:t>
            </a:r>
            <a:r>
              <a:rPr lang="en-US" sz="1600" dirty="0"/>
              <a:t> </a:t>
            </a:r>
          </a:p>
          <a:p>
            <a:r>
              <a:rPr lang="en-US" sz="1600" b="1" dirty="0"/>
              <a:t>Anne Mary Owen Prize in Classics </a:t>
            </a:r>
            <a:endParaRPr lang="en-US" sz="1600" dirty="0"/>
          </a:p>
          <a:p>
            <a:r>
              <a:rPr lang="en-US" sz="1600" i="1" dirty="0"/>
              <a:t>For distinguished work in Classics </a:t>
            </a:r>
            <a:endParaRPr lang="en-US" sz="1600" dirty="0"/>
          </a:p>
          <a:p>
            <a:r>
              <a:rPr lang="en-US" sz="1600" dirty="0"/>
              <a:t>Clare Hill Draper </a:t>
            </a:r>
          </a:p>
          <a:p>
            <a:r>
              <a:rPr lang="en-US" sz="1600" b="1" dirty="0"/>
              <a:t>Anne </a:t>
            </a:r>
            <a:r>
              <a:rPr lang="en-US" sz="1600" b="1" dirty="0" err="1"/>
              <a:t>Marye</a:t>
            </a:r>
            <a:r>
              <a:rPr lang="en-US" sz="1600" b="1" dirty="0"/>
              <a:t> Owen Prize in Greek </a:t>
            </a:r>
            <a:endParaRPr lang="en-US" sz="1600" dirty="0"/>
          </a:p>
          <a:p>
            <a:r>
              <a:rPr lang="en-US" sz="1600" i="1" dirty="0"/>
              <a:t>For distinguished work in first-year Greek </a:t>
            </a:r>
            <a:endParaRPr lang="en-US" sz="1600" dirty="0"/>
          </a:p>
          <a:p>
            <a:r>
              <a:rPr lang="en-US" sz="1600" dirty="0"/>
              <a:t>Abigail Staub </a:t>
            </a:r>
          </a:p>
          <a:p>
            <a:r>
              <a:rPr lang="en-US" sz="1600" b="1" dirty="0"/>
              <a:t>Anne </a:t>
            </a:r>
            <a:r>
              <a:rPr lang="en-US" sz="1600" b="1" dirty="0" err="1"/>
              <a:t>Marye</a:t>
            </a:r>
            <a:r>
              <a:rPr lang="en-US" sz="1600" b="1" dirty="0"/>
              <a:t> Owen Prize in Latin </a:t>
            </a:r>
            <a:endParaRPr lang="en-US" sz="1600" dirty="0"/>
          </a:p>
          <a:p>
            <a:r>
              <a:rPr lang="en-US" sz="1600" i="1" dirty="0"/>
              <a:t>For distinguished first-year work in advanced Latin </a:t>
            </a:r>
            <a:endParaRPr lang="en-US" sz="1600" dirty="0"/>
          </a:p>
          <a:p>
            <a:r>
              <a:rPr lang="en-US" sz="1600"/>
              <a:t>Thomas Murray, Abigail Lund, </a:t>
            </a:r>
            <a:r>
              <a:rPr lang="en-US" sz="1600" dirty="0"/>
              <a:t>Megan Sullivan </a:t>
            </a:r>
          </a:p>
          <a:p>
            <a:endParaRPr lang="en-US" sz="1100" dirty="0"/>
          </a:p>
        </p:txBody>
      </p:sp>
      <p:pic>
        <p:nvPicPr>
          <p:cNvPr id="12" name="Graphic 11" descr="Diploma Roll">
            <a:extLst>
              <a:ext uri="{FF2B5EF4-FFF2-40B4-BE49-F238E27FC236}">
                <a16:creationId xmlns:a16="http://schemas.microsoft.com/office/drawing/2014/main" id="{D06EA020-86BC-45DE-9500-E2332ED5A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818120" y="1691640"/>
            <a:ext cx="3474720" cy="3474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76FBB1-3BDF-434E-9F2E-F26795265332}"/>
              </a:ext>
            </a:extLst>
          </p:cNvPr>
          <p:cNvSpPr txBox="1"/>
          <p:nvPr/>
        </p:nvSpPr>
        <p:spPr>
          <a:xfrm>
            <a:off x="3822700" y="78867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6805F0-6D0F-E748-915C-FC0007803F1A}"/>
              </a:ext>
            </a:extLst>
          </p:cNvPr>
          <p:cNvSpPr txBox="1"/>
          <p:nvPr/>
        </p:nvSpPr>
        <p:spPr>
          <a:xfrm>
            <a:off x="6690360" y="-7886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5" name="Picture 1" descr="page2image21173696">
            <a:extLst>
              <a:ext uri="{FF2B5EF4-FFF2-40B4-BE49-F238E27FC236}">
                <a16:creationId xmlns:a16="http://schemas.microsoft.com/office/drawing/2014/main" id="{785A18B6-CA0A-7D40-9334-3217D013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227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2image21175808">
            <a:extLst>
              <a:ext uri="{FF2B5EF4-FFF2-40B4-BE49-F238E27FC236}">
                <a16:creationId xmlns:a16="http://schemas.microsoft.com/office/drawing/2014/main" id="{74F11A3D-B13D-6D42-B145-711CF2396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227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2image21173696">
            <a:extLst>
              <a:ext uri="{FF2B5EF4-FFF2-40B4-BE49-F238E27FC236}">
                <a16:creationId xmlns:a16="http://schemas.microsoft.com/office/drawing/2014/main" id="{463E4B56-472C-D54D-87B7-17CE9B22C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227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2image21175808">
            <a:extLst>
              <a:ext uri="{FF2B5EF4-FFF2-40B4-BE49-F238E27FC236}">
                <a16:creationId xmlns:a16="http://schemas.microsoft.com/office/drawing/2014/main" id="{759CB04D-CC8D-1849-9A20-16B24CA4E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227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485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0ED5E-9166-F749-BC00-8911EDC3C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Alison Newman</a:t>
            </a:r>
          </a:p>
        </p:txBody>
      </p:sp>
      <p:pic>
        <p:nvPicPr>
          <p:cNvPr id="5" name="Content Placeholder 4" descr="A person standing in front of a book shelf&#10;&#10;Description automatically generated">
            <a:extLst>
              <a:ext uri="{FF2B5EF4-FFF2-40B4-BE49-F238E27FC236}">
                <a16:creationId xmlns:a16="http://schemas.microsoft.com/office/drawing/2014/main" id="{F59A8EC6-3976-4443-A833-7C238FBB9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28" r="-1" b="12452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74286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46649-3D3D-B541-8851-562F7372D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Nina Raby</a:t>
            </a:r>
          </a:p>
        </p:txBody>
      </p:sp>
      <p:pic>
        <p:nvPicPr>
          <p:cNvPr id="5" name="Content Placeholder 4" descr="A person standing in front of a book shelf&#10;&#10;Description automatically generated">
            <a:extLst>
              <a:ext uri="{FF2B5EF4-FFF2-40B4-BE49-F238E27FC236}">
                <a16:creationId xmlns:a16="http://schemas.microsoft.com/office/drawing/2014/main" id="{8AC7891A-F32B-4F4D-BAB3-929B52EA7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0" r="-1" b="14889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19682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DA0EC-4F47-FA40-A645-B145DDC61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0692AE-3D7D-7245-B83F-6E053A943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2572" y="863600"/>
            <a:ext cx="6627532" cy="5121275"/>
          </a:xfrm>
        </p:spPr>
      </p:pic>
    </p:spTree>
    <p:extLst>
      <p:ext uri="{BB962C8B-B14F-4D97-AF65-F5344CB8AC3E}">
        <p14:creationId xmlns:p14="http://schemas.microsoft.com/office/powerpoint/2010/main" val="2864731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11569B-6825-FD4C-9955-8A85F6BF8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William Stover</a:t>
            </a:r>
          </a:p>
        </p:txBody>
      </p:sp>
      <p:pic>
        <p:nvPicPr>
          <p:cNvPr id="5" name="Content Placeholder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D364E47-99F3-864D-B4F6-BFC7FBCA6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6280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6351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C341BA-C955-0F42-B02F-C06D1FAFD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Brett Evans</a:t>
            </a:r>
          </a:p>
        </p:txBody>
      </p:sp>
      <p:pic>
        <p:nvPicPr>
          <p:cNvPr id="5" name="Content Placeholder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3044C66A-C0F4-5144-8765-92B5EBDB4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34" r="-2" b="39682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6145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2F169-5979-A14D-9271-FD06B73D0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 dirty="0"/>
              <a:t>Rebecca Frank</a:t>
            </a:r>
          </a:p>
        </p:txBody>
      </p:sp>
      <p:pic>
        <p:nvPicPr>
          <p:cNvPr id="5" name="Content Placeholder 4" descr="A person in a red shirt&#10;&#10;Description automatically generated">
            <a:extLst>
              <a:ext uri="{FF2B5EF4-FFF2-40B4-BE49-F238E27FC236}">
                <a16:creationId xmlns:a16="http://schemas.microsoft.com/office/drawing/2014/main" id="{F23887A0-6559-BC45-9C34-56CE47A02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09" r="-2" b="37807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83461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A75FB-8483-884E-965A-29FF4C92F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9" y="1298448"/>
            <a:ext cx="3258688" cy="3255264"/>
          </a:xfrm>
        </p:spPr>
        <p:txBody>
          <a:bodyPr>
            <a:normAutofit/>
          </a:bodyPr>
          <a:lstStyle/>
          <a:p>
            <a:r>
              <a:rPr lang="en-US" sz="5000"/>
              <a:t>Classics Graduation 2020</a:t>
            </a:r>
            <a:br>
              <a:rPr lang="en-US" sz="5000"/>
            </a:br>
            <a:endParaRPr lang="en-US" sz="5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464F8-153A-3B4F-9525-ADE164F27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3228521" cy="9144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 descr="A large brick building with grass and trees&#10;&#10;Description automatically generated">
            <a:extLst>
              <a:ext uri="{FF2B5EF4-FFF2-40B4-BE49-F238E27FC236}">
                <a16:creationId xmlns:a16="http://schemas.microsoft.com/office/drawing/2014/main" id="{43E0F4F4-97C9-6446-BC96-D2BAE7400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0" y="1045156"/>
            <a:ext cx="6367271" cy="475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55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25D2A3-740A-A047-B034-1D503CC6C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Summer Allen</a:t>
            </a:r>
          </a:p>
        </p:txBody>
      </p:sp>
      <p:pic>
        <p:nvPicPr>
          <p:cNvPr id="5" name="Content Placeholder 4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BA53BE86-DEB1-7346-AF2B-7DA3E47A7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30" r="-1" b="30479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8199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7421D1-F1B8-4345-9801-31B560CC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Alex Balbus</a:t>
            </a:r>
          </a:p>
        </p:txBody>
      </p:sp>
      <p:pic>
        <p:nvPicPr>
          <p:cNvPr id="5" name="Content Placeholder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F30E37E8-0365-6847-B2AA-CE69F87D9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105" r="-1" b="22104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647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966FC-BBD9-7645-9A64-D666EB4BD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Alek Blumberg</a:t>
            </a:r>
          </a:p>
        </p:txBody>
      </p:sp>
      <p:pic>
        <p:nvPicPr>
          <p:cNvPr id="5" name="Content Placeholder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80099C60-0153-F642-B6B3-467438D25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60" r="11010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2810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C9BAF-6A74-1E48-9DAE-622F61346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Abigail Bright</a:t>
            </a:r>
          </a:p>
        </p:txBody>
      </p:sp>
      <p:pic>
        <p:nvPicPr>
          <p:cNvPr id="5" name="Content Placeholder 4" descr="A person holding a flower&#10;&#10;Description automatically generated">
            <a:extLst>
              <a:ext uri="{FF2B5EF4-FFF2-40B4-BE49-F238E27FC236}">
                <a16:creationId xmlns:a16="http://schemas.microsoft.com/office/drawing/2014/main" id="{133BAC9A-219B-8749-AEE1-7329E26B2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80" r="25729" b="-1"/>
          <a:stretch/>
        </p:blipFill>
        <p:spPr>
          <a:xfrm rot="5400000">
            <a:off x="5638950" y="241288"/>
            <a:ext cx="5330650" cy="636727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44910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8A921-085C-F440-B5BD-155EFD831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Daniel Cannon</a:t>
            </a:r>
          </a:p>
        </p:txBody>
      </p:sp>
      <p:pic>
        <p:nvPicPr>
          <p:cNvPr id="9" name="Content Placeholder 8" descr="A statue of a person&#10;&#10;Description automatically generated">
            <a:extLst>
              <a:ext uri="{FF2B5EF4-FFF2-40B4-BE49-F238E27FC236}">
                <a16:creationId xmlns:a16="http://schemas.microsoft.com/office/drawing/2014/main" id="{7799C068-409B-BA4A-A1E4-699811EAB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30" r="2" b="2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3798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EE87A-7A12-D648-B463-E554BCD37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Clare Draper</a:t>
            </a:r>
          </a:p>
        </p:txBody>
      </p:sp>
      <p:pic>
        <p:nvPicPr>
          <p:cNvPr id="5" name="Content Placeholder 4" descr="A person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5519DF34-2C3B-E546-9FE1-30A2C446D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6280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9427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CC867-3BA8-7943-A7EF-7EB55C6B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Tom Ferguson</a:t>
            </a:r>
          </a:p>
        </p:txBody>
      </p:sp>
      <p:pic>
        <p:nvPicPr>
          <p:cNvPr id="5" name="Content Placeholder 4" descr="A person holding a baseball bat on a field&#10;&#10;Description automatically generated">
            <a:extLst>
              <a:ext uri="{FF2B5EF4-FFF2-40B4-BE49-F238E27FC236}">
                <a16:creationId xmlns:a16="http://schemas.microsoft.com/office/drawing/2014/main" id="{DD333418-F3B6-F848-8DA4-159AA99EF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32" r="-1" b="35477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0859861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Custom 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03F0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</Words>
  <Application>Microsoft Office PowerPoint</Application>
  <PresentationFormat>Widescreen</PresentationFormat>
  <Paragraphs>38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Corbel</vt:lpstr>
      <vt:lpstr>Wingdings 2</vt:lpstr>
      <vt:lpstr>Frame</vt:lpstr>
      <vt:lpstr>Classics Graduation 2020 </vt:lpstr>
      <vt:lpstr>PowerPoint Presentation</vt:lpstr>
      <vt:lpstr>Summer Allen</vt:lpstr>
      <vt:lpstr>Alex Balbus</vt:lpstr>
      <vt:lpstr>Alek Blumberg</vt:lpstr>
      <vt:lpstr>Abigail Bright</vt:lpstr>
      <vt:lpstr>Daniel Cannon</vt:lpstr>
      <vt:lpstr>Clare Draper</vt:lpstr>
      <vt:lpstr>Tom Ferguson</vt:lpstr>
      <vt:lpstr>Wyatt Joyner</vt:lpstr>
      <vt:lpstr>Savhanna Long</vt:lpstr>
      <vt:lpstr>Brittany Morris</vt:lpstr>
      <vt:lpstr>Caitlin Rudy</vt:lpstr>
      <vt:lpstr> Nicholas  Schreiber</vt:lpstr>
      <vt:lpstr>Annika Tallis</vt:lpstr>
      <vt:lpstr>Apollo Yong</vt:lpstr>
      <vt:lpstr>Awards</vt:lpstr>
      <vt:lpstr>Alison Newman</vt:lpstr>
      <vt:lpstr>Nina Raby</vt:lpstr>
      <vt:lpstr>William Stover</vt:lpstr>
      <vt:lpstr>Brett Evans</vt:lpstr>
      <vt:lpstr>Rebecca Frank</vt:lpstr>
      <vt:lpstr>Classics Graduation 2020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Classics Graduation 2020</dc:title>
  <dc:creator>Myers, Karen Sara (ksm8m)</dc:creator>
  <cp:lastModifiedBy>Rojas, Shelly (mrm8e)</cp:lastModifiedBy>
  <cp:revision>2</cp:revision>
  <dcterms:created xsi:type="dcterms:W3CDTF">2020-05-18T12:50:09Z</dcterms:created>
  <dcterms:modified xsi:type="dcterms:W3CDTF">2020-05-18T12:55:04Z</dcterms:modified>
</cp:coreProperties>
</file>